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/>
    <p:restoredTop sz="96327"/>
  </p:normalViewPr>
  <p:slideViewPr>
    <p:cSldViewPr snapToGrid="0" snapToObjects="1" showGuides="1">
      <p:cViewPr varScale="1">
        <p:scale>
          <a:sx n="196" d="100"/>
          <a:sy n="196" d="100"/>
        </p:scale>
        <p:origin x="2376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283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79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35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7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35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4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84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82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45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07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054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21F7A-C52C-C44E-B438-C82B3AE1D551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156EC-1126-EF4A-B0F8-7E7347C1F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34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C56EF5-9E1F-A645-A6A9-C54C637CDDB9}"/>
              </a:ext>
            </a:extLst>
          </p:cNvPr>
          <p:cNvSpPr>
            <a:spLocks noChangeAspect="1"/>
          </p:cNvSpPr>
          <p:nvPr/>
        </p:nvSpPr>
        <p:spPr>
          <a:xfrm>
            <a:off x="123216" y="1417500"/>
            <a:ext cx="2880000" cy="288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3EF314-965E-0E48-8847-A598BC5BAC44}"/>
              </a:ext>
            </a:extLst>
          </p:cNvPr>
          <p:cNvSpPr>
            <a:spLocks noChangeAspect="1"/>
          </p:cNvSpPr>
          <p:nvPr/>
        </p:nvSpPr>
        <p:spPr>
          <a:xfrm>
            <a:off x="3132000" y="1417500"/>
            <a:ext cx="2880000" cy="288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960E0-2C34-104D-80A9-B96EF36F253A}"/>
              </a:ext>
            </a:extLst>
          </p:cNvPr>
          <p:cNvSpPr>
            <a:spLocks noChangeAspect="1"/>
          </p:cNvSpPr>
          <p:nvPr/>
        </p:nvSpPr>
        <p:spPr>
          <a:xfrm>
            <a:off x="6140784" y="1417500"/>
            <a:ext cx="2880000" cy="288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302506-ED9E-774E-A035-694CE0CC8294}"/>
              </a:ext>
            </a:extLst>
          </p:cNvPr>
          <p:cNvSpPr txBox="1"/>
          <p:nvPr/>
        </p:nvSpPr>
        <p:spPr>
          <a:xfrm>
            <a:off x="3702082" y="363165"/>
            <a:ext cx="1739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bg1"/>
                </a:solidFill>
              </a:rPr>
              <a:t>image title</a:t>
            </a:r>
          </a:p>
        </p:txBody>
      </p:sp>
    </p:spTree>
    <p:extLst>
      <p:ext uri="{BB962C8B-B14F-4D97-AF65-F5344CB8AC3E}">
        <p14:creationId xmlns:p14="http://schemas.microsoft.com/office/powerpoint/2010/main" val="1383267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1322</TotalTime>
  <Words>2</Words>
  <Application>Microsoft Macintosh PowerPoint</Application>
  <PresentationFormat>On-screen Show (16:10)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Gordon Brown</dc:creator>
  <cp:keywords/>
  <dc:description/>
  <cp:lastModifiedBy>Gordon Brown</cp:lastModifiedBy>
  <cp:revision>5</cp:revision>
  <dcterms:created xsi:type="dcterms:W3CDTF">2020-12-30T19:17:16Z</dcterms:created>
  <dcterms:modified xsi:type="dcterms:W3CDTF">2021-01-01T15:15:36Z</dcterms:modified>
  <cp:category/>
</cp:coreProperties>
</file>